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2"/>
  </p:notesMasterIdLst>
  <p:handoutMasterIdLst>
    <p:handoutMasterId r:id="rId23"/>
  </p:handoutMasterIdLst>
  <p:sldIdLst>
    <p:sldId id="259" r:id="rId2"/>
    <p:sldId id="267" r:id="rId3"/>
    <p:sldId id="260" r:id="rId4"/>
    <p:sldId id="268" r:id="rId5"/>
    <p:sldId id="269" r:id="rId6"/>
    <p:sldId id="266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64" r:id="rId18"/>
    <p:sldId id="270" r:id="rId19"/>
    <p:sldId id="256" r:id="rId20"/>
    <p:sldId id="26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</p14:sldIdLst>
        </p14:section>
        <p14:section name="ch01 introduction" id="{41D72020-45DF-4A0F-9E4D-CC594BB7428C}">
          <p14:sldIdLst>
            <p14:sldId id="260"/>
            <p14:sldId id="268"/>
          </p14:sldIdLst>
        </p14:section>
        <p14:section name="ch02 retionale for alignment" id="{8EDFC87D-2B40-4630-9CA4-CE22F949CA5F}">
          <p14:sldIdLst>
            <p14:sldId id="269"/>
            <p14:sldId id="266"/>
          </p14:sldIdLst>
        </p14:section>
        <p14:section name="03 Intro of ArchiMate" id="{1BA62E3F-A39A-4FD8-B146-E5FAF18E029C}">
          <p14:sldIdLst>
            <p14:sldId id="271"/>
            <p14:sldId id="272"/>
            <p14:sldId id="273"/>
            <p14:sldId id="274"/>
            <p14:sldId id="275"/>
          </p14:sldIdLst>
        </p14:section>
        <p14:section name="04 Align SABSA and ArchiMate" id="{9C93800C-0455-4EDE-A0CA-AD2CC121C00E}">
          <p14:sldIdLst>
            <p14:sldId id="276"/>
            <p14:sldId id="277"/>
            <p14:sldId id="278"/>
            <p14:sldId id="279"/>
            <p14:sldId id="280"/>
          </p14:sldIdLst>
        </p14:section>
        <p14:section name="Reference Pages" id="{C0C99651-A6C7-44AA-82A6-71D04EA46AF3}">
          <p14:sldIdLst>
            <p14:sldId id="264"/>
            <p14:sldId id="270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DE32D-0FA5-454D-B481-2F2833D5508B}" type="doc">
      <dgm:prSet loTypeId="urn:microsoft.com/office/officeart/2005/8/layout/radial6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A3F4B1F9-FD64-41EE-AD4D-B58FF246CB1E}">
      <dgm:prSet phldrT="[Text]" custT="1"/>
      <dgm:spPr/>
      <dgm:t>
        <a:bodyPr/>
        <a:lstStyle/>
        <a:p>
          <a:r>
            <a:rPr lang="en-US" sz="2400" dirty="0"/>
            <a:t>Modeling</a:t>
          </a:r>
        </a:p>
      </dgm:t>
    </dgm:pt>
    <dgm:pt modelId="{9A653E8E-69A1-4886-957E-9949765E8E67}" type="parTrans" cxnId="{C7795F87-9416-423C-B318-E976E2D7CB8B}">
      <dgm:prSet/>
      <dgm:spPr/>
      <dgm:t>
        <a:bodyPr/>
        <a:lstStyle/>
        <a:p>
          <a:endParaRPr lang="en-US" sz="2800"/>
        </a:p>
      </dgm:t>
    </dgm:pt>
    <dgm:pt modelId="{F3FD5BA9-EFCC-4BEA-BD19-4391EF129F21}" type="sibTrans" cxnId="{C7795F87-9416-423C-B318-E976E2D7CB8B}">
      <dgm:prSet/>
      <dgm:spPr/>
      <dgm:t>
        <a:bodyPr/>
        <a:lstStyle/>
        <a:p>
          <a:endParaRPr lang="en-US" sz="2800"/>
        </a:p>
      </dgm:t>
    </dgm:pt>
    <dgm:pt modelId="{AA9C397B-5387-452C-A560-17BA622076BF}">
      <dgm:prSet phldrT="[Text]" custT="1"/>
      <dgm:spPr/>
      <dgm:t>
        <a:bodyPr/>
        <a:lstStyle/>
        <a:p>
          <a:r>
            <a:rPr lang="en-US" sz="1050" dirty="0"/>
            <a:t>Resolving Complexity</a:t>
          </a:r>
        </a:p>
      </dgm:t>
    </dgm:pt>
    <dgm:pt modelId="{6D6D4EAA-2E4B-49B7-A131-78E9E670D264}" type="parTrans" cxnId="{2F425939-19DC-4A3B-856B-4B93F6798B3E}">
      <dgm:prSet/>
      <dgm:spPr/>
      <dgm:t>
        <a:bodyPr/>
        <a:lstStyle/>
        <a:p>
          <a:endParaRPr lang="en-US" sz="2800"/>
        </a:p>
      </dgm:t>
    </dgm:pt>
    <dgm:pt modelId="{BEE5259F-C6B5-469A-892D-3805A0C727D6}" type="sibTrans" cxnId="{2F425939-19DC-4A3B-856B-4B93F6798B3E}">
      <dgm:prSet/>
      <dgm:spPr/>
      <dgm:t>
        <a:bodyPr/>
        <a:lstStyle/>
        <a:p>
          <a:endParaRPr lang="en-US" sz="2800"/>
        </a:p>
      </dgm:t>
    </dgm:pt>
    <dgm:pt modelId="{495EEEAB-BE65-4CA0-9EAB-DAF22C088A62}">
      <dgm:prSet phldrT="[Text]" custT="1"/>
      <dgm:spPr/>
      <dgm:t>
        <a:bodyPr/>
        <a:lstStyle/>
        <a:p>
          <a:r>
            <a:rPr lang="en-US" sz="1050" dirty="0"/>
            <a:t>Quality of Documentation</a:t>
          </a:r>
        </a:p>
      </dgm:t>
    </dgm:pt>
    <dgm:pt modelId="{B5813E3D-DB2F-421B-ABD8-5150C3F56743}" type="parTrans" cxnId="{C252CBC9-F86F-4F80-9887-0882CCDDB871}">
      <dgm:prSet/>
      <dgm:spPr/>
      <dgm:t>
        <a:bodyPr/>
        <a:lstStyle/>
        <a:p>
          <a:endParaRPr lang="en-US" sz="2800"/>
        </a:p>
      </dgm:t>
    </dgm:pt>
    <dgm:pt modelId="{C02BDEF9-ABA8-4F5E-B7C6-F596C30162B2}" type="sibTrans" cxnId="{C252CBC9-F86F-4F80-9887-0882CCDDB871}">
      <dgm:prSet/>
      <dgm:spPr/>
      <dgm:t>
        <a:bodyPr/>
        <a:lstStyle/>
        <a:p>
          <a:endParaRPr lang="en-US" sz="2800"/>
        </a:p>
      </dgm:t>
    </dgm:pt>
    <dgm:pt modelId="{7EA05C7E-3CCF-4285-8670-2F8562CBCB09}">
      <dgm:prSet phldrT="[Text]" custT="1"/>
      <dgm:spPr/>
      <dgm:t>
        <a:bodyPr/>
        <a:lstStyle/>
        <a:p>
          <a:r>
            <a:rPr lang="en-US" sz="1050" dirty="0"/>
            <a:t>Efficiency</a:t>
          </a:r>
        </a:p>
      </dgm:t>
    </dgm:pt>
    <dgm:pt modelId="{B204146C-BD24-4B0A-8A9A-7C5039C767BD}" type="parTrans" cxnId="{7A493256-A2FE-4D41-8E2D-1F812F0851AD}">
      <dgm:prSet/>
      <dgm:spPr/>
      <dgm:t>
        <a:bodyPr/>
        <a:lstStyle/>
        <a:p>
          <a:endParaRPr lang="en-US" sz="2800"/>
        </a:p>
      </dgm:t>
    </dgm:pt>
    <dgm:pt modelId="{AD08C200-88CA-4525-A986-29CD77EEC13E}" type="sibTrans" cxnId="{7A493256-A2FE-4D41-8E2D-1F812F0851AD}">
      <dgm:prSet/>
      <dgm:spPr/>
      <dgm:t>
        <a:bodyPr/>
        <a:lstStyle/>
        <a:p>
          <a:endParaRPr lang="en-US" sz="2800"/>
        </a:p>
      </dgm:t>
    </dgm:pt>
    <dgm:pt modelId="{76677AE4-76F3-4C17-8FC3-CAFC50DD68ED}">
      <dgm:prSet phldrT="[Text]" custT="1"/>
      <dgm:spPr/>
      <dgm:t>
        <a:bodyPr/>
        <a:lstStyle/>
        <a:p>
          <a:r>
            <a:rPr lang="en-US" sz="1050" dirty="0"/>
            <a:t>Better Collaboration</a:t>
          </a:r>
        </a:p>
      </dgm:t>
    </dgm:pt>
    <dgm:pt modelId="{E2D808FC-88B9-4ED7-8AE3-CEF55CA90385}" type="parTrans" cxnId="{835ADA24-1091-4511-8EDF-09ABBD409437}">
      <dgm:prSet/>
      <dgm:spPr/>
      <dgm:t>
        <a:bodyPr/>
        <a:lstStyle/>
        <a:p>
          <a:endParaRPr lang="en-US" sz="2800"/>
        </a:p>
      </dgm:t>
    </dgm:pt>
    <dgm:pt modelId="{742AC99E-6E6D-4A49-84C7-35F8F8E33CE7}" type="sibTrans" cxnId="{835ADA24-1091-4511-8EDF-09ABBD409437}">
      <dgm:prSet/>
      <dgm:spPr/>
      <dgm:t>
        <a:bodyPr/>
        <a:lstStyle/>
        <a:p>
          <a:endParaRPr lang="en-US" sz="2800"/>
        </a:p>
      </dgm:t>
    </dgm:pt>
    <dgm:pt modelId="{A1454CEB-1CD9-4CF1-A332-4B9F1864F7E5}">
      <dgm:prSet phldrT="[Text]" custT="1"/>
      <dgm:spPr/>
      <dgm:t>
        <a:bodyPr/>
        <a:lstStyle/>
        <a:p>
          <a:r>
            <a:rPr lang="en-US" sz="1050" dirty="0"/>
            <a:t>Reuse</a:t>
          </a:r>
        </a:p>
      </dgm:t>
    </dgm:pt>
    <dgm:pt modelId="{88EA93D3-47A6-4C3A-9569-5BF08E6881C7}" type="parTrans" cxnId="{8B9DB115-5FA5-4321-B70C-811C8B3E697C}">
      <dgm:prSet/>
      <dgm:spPr/>
      <dgm:t>
        <a:bodyPr/>
        <a:lstStyle/>
        <a:p>
          <a:endParaRPr lang="en-US" sz="2800"/>
        </a:p>
      </dgm:t>
    </dgm:pt>
    <dgm:pt modelId="{60EEB3B1-180F-4949-958D-9D5313AFB3D4}" type="sibTrans" cxnId="{8B9DB115-5FA5-4321-B70C-811C8B3E697C}">
      <dgm:prSet/>
      <dgm:spPr/>
      <dgm:t>
        <a:bodyPr/>
        <a:lstStyle/>
        <a:p>
          <a:endParaRPr lang="en-US" sz="2800"/>
        </a:p>
      </dgm:t>
    </dgm:pt>
    <dgm:pt modelId="{B0551733-5637-419A-B0CE-F692D1468AAF}">
      <dgm:prSet phldrT="[Text]" custT="1"/>
      <dgm:spPr/>
      <dgm:t>
        <a:bodyPr/>
        <a:lstStyle/>
        <a:p>
          <a:r>
            <a:rPr lang="en-US" sz="1050" dirty="0"/>
            <a:t>Stakeholder Buy-in</a:t>
          </a:r>
        </a:p>
      </dgm:t>
    </dgm:pt>
    <dgm:pt modelId="{30DF83E6-BC00-4974-A125-F0986C2EB79E}" type="parTrans" cxnId="{41ED8B50-680B-491A-BFBE-8C9DA73F381F}">
      <dgm:prSet/>
      <dgm:spPr/>
      <dgm:t>
        <a:bodyPr/>
        <a:lstStyle/>
        <a:p>
          <a:endParaRPr lang="en-US" sz="2800"/>
        </a:p>
      </dgm:t>
    </dgm:pt>
    <dgm:pt modelId="{E4D0690F-EAE3-4D97-8A52-6FD257D5DBFA}" type="sibTrans" cxnId="{41ED8B50-680B-491A-BFBE-8C9DA73F381F}">
      <dgm:prSet/>
      <dgm:spPr/>
      <dgm:t>
        <a:bodyPr/>
        <a:lstStyle/>
        <a:p>
          <a:endParaRPr lang="en-US" sz="2800"/>
        </a:p>
      </dgm:t>
    </dgm:pt>
    <dgm:pt modelId="{D0DA4E30-2004-4C8F-8F82-02353A8D5402}">
      <dgm:prSet phldrT="[Text]" custT="1"/>
      <dgm:spPr/>
      <dgm:t>
        <a:bodyPr/>
        <a:lstStyle/>
        <a:p>
          <a:r>
            <a:rPr lang="en-US" sz="1050" dirty="0"/>
            <a:t>Standardization</a:t>
          </a:r>
        </a:p>
      </dgm:t>
    </dgm:pt>
    <dgm:pt modelId="{784EA669-82A9-47FD-8FA7-5F8FB7A6C2ED}" type="parTrans" cxnId="{166A4E3E-8AB7-48F5-B4F3-DFFC9D0E99EC}">
      <dgm:prSet/>
      <dgm:spPr/>
      <dgm:t>
        <a:bodyPr/>
        <a:lstStyle/>
        <a:p>
          <a:endParaRPr lang="en-US" sz="2800"/>
        </a:p>
      </dgm:t>
    </dgm:pt>
    <dgm:pt modelId="{BECF9C5E-307D-4215-A9B6-B238068EF535}" type="sibTrans" cxnId="{166A4E3E-8AB7-48F5-B4F3-DFFC9D0E99EC}">
      <dgm:prSet/>
      <dgm:spPr/>
      <dgm:t>
        <a:bodyPr/>
        <a:lstStyle/>
        <a:p>
          <a:endParaRPr lang="en-US" sz="2800"/>
        </a:p>
      </dgm:t>
    </dgm:pt>
    <dgm:pt modelId="{BDBD3A72-D465-4580-AC20-65AC026F7A2A}" type="pres">
      <dgm:prSet presAssocID="{70BDE32D-0FA5-454D-B481-2F2833D5508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6082FE4-D56C-4A35-BED8-A349C592D8B9}" type="pres">
      <dgm:prSet presAssocID="{A3F4B1F9-FD64-41EE-AD4D-B58FF246CB1E}" presName="centerShape" presStyleLbl="node0" presStyleIdx="0" presStyleCnt="1" custScaleX="145171"/>
      <dgm:spPr/>
    </dgm:pt>
    <dgm:pt modelId="{9986317F-F5E6-40E4-A5EB-E6187CDA0AF6}" type="pres">
      <dgm:prSet presAssocID="{AA9C397B-5387-452C-A560-17BA622076BF}" presName="node" presStyleLbl="node1" presStyleIdx="0" presStyleCnt="7" custScaleX="147756">
        <dgm:presLayoutVars>
          <dgm:bulletEnabled val="1"/>
        </dgm:presLayoutVars>
      </dgm:prSet>
      <dgm:spPr/>
    </dgm:pt>
    <dgm:pt modelId="{9F13850D-513B-46E1-B1FD-60C2EF3A478A}" type="pres">
      <dgm:prSet presAssocID="{AA9C397B-5387-452C-A560-17BA622076BF}" presName="dummy" presStyleCnt="0"/>
      <dgm:spPr/>
    </dgm:pt>
    <dgm:pt modelId="{57DC509A-148C-4493-9ACB-C768B7D0AE98}" type="pres">
      <dgm:prSet presAssocID="{BEE5259F-C6B5-469A-892D-3805A0C727D6}" presName="sibTrans" presStyleLbl="sibTrans2D1" presStyleIdx="0" presStyleCnt="7"/>
      <dgm:spPr/>
    </dgm:pt>
    <dgm:pt modelId="{FE31323F-513A-4CD8-89D3-8C2383E03A1C}" type="pres">
      <dgm:prSet presAssocID="{495EEEAB-BE65-4CA0-9EAB-DAF22C088A62}" presName="node" presStyleLbl="node1" presStyleIdx="1" presStyleCnt="7" custScaleX="147756">
        <dgm:presLayoutVars>
          <dgm:bulletEnabled val="1"/>
        </dgm:presLayoutVars>
      </dgm:prSet>
      <dgm:spPr/>
    </dgm:pt>
    <dgm:pt modelId="{ABC93089-2566-4F7D-9740-1F3874BC8C23}" type="pres">
      <dgm:prSet presAssocID="{495EEEAB-BE65-4CA0-9EAB-DAF22C088A62}" presName="dummy" presStyleCnt="0"/>
      <dgm:spPr/>
    </dgm:pt>
    <dgm:pt modelId="{1A0E8A3A-9E0C-40B6-921C-EBB05663C46C}" type="pres">
      <dgm:prSet presAssocID="{C02BDEF9-ABA8-4F5E-B7C6-F596C30162B2}" presName="sibTrans" presStyleLbl="sibTrans2D1" presStyleIdx="1" presStyleCnt="7"/>
      <dgm:spPr/>
    </dgm:pt>
    <dgm:pt modelId="{B285366C-112F-4888-92A4-ADD4037CDCF4}" type="pres">
      <dgm:prSet presAssocID="{7EA05C7E-3CCF-4285-8670-2F8562CBCB09}" presName="node" presStyleLbl="node1" presStyleIdx="2" presStyleCnt="7" custScaleX="147756">
        <dgm:presLayoutVars>
          <dgm:bulletEnabled val="1"/>
        </dgm:presLayoutVars>
      </dgm:prSet>
      <dgm:spPr/>
    </dgm:pt>
    <dgm:pt modelId="{3A5D11A9-E1E2-47AB-9DCA-C90DE2641672}" type="pres">
      <dgm:prSet presAssocID="{7EA05C7E-3CCF-4285-8670-2F8562CBCB09}" presName="dummy" presStyleCnt="0"/>
      <dgm:spPr/>
    </dgm:pt>
    <dgm:pt modelId="{2EE3A1ED-A72E-476F-A5EE-915E41355EAC}" type="pres">
      <dgm:prSet presAssocID="{AD08C200-88CA-4525-A986-29CD77EEC13E}" presName="sibTrans" presStyleLbl="sibTrans2D1" presStyleIdx="2" presStyleCnt="7"/>
      <dgm:spPr/>
    </dgm:pt>
    <dgm:pt modelId="{49701A48-8003-43D6-9BAA-3D8A2BC800C6}" type="pres">
      <dgm:prSet presAssocID="{76677AE4-76F3-4C17-8FC3-CAFC50DD68ED}" presName="node" presStyleLbl="node1" presStyleIdx="3" presStyleCnt="7" custScaleX="147756">
        <dgm:presLayoutVars>
          <dgm:bulletEnabled val="1"/>
        </dgm:presLayoutVars>
      </dgm:prSet>
      <dgm:spPr/>
    </dgm:pt>
    <dgm:pt modelId="{1B2C127D-5CF4-4AC4-93FA-5D62F96C8E29}" type="pres">
      <dgm:prSet presAssocID="{76677AE4-76F3-4C17-8FC3-CAFC50DD68ED}" presName="dummy" presStyleCnt="0"/>
      <dgm:spPr/>
    </dgm:pt>
    <dgm:pt modelId="{B40E96D3-B8D5-466C-94FD-197C06290E81}" type="pres">
      <dgm:prSet presAssocID="{742AC99E-6E6D-4A49-84C7-35F8F8E33CE7}" presName="sibTrans" presStyleLbl="sibTrans2D1" presStyleIdx="3" presStyleCnt="7"/>
      <dgm:spPr/>
    </dgm:pt>
    <dgm:pt modelId="{15C30B2B-EEDA-4026-8C3C-44087EA5AB76}" type="pres">
      <dgm:prSet presAssocID="{A1454CEB-1CD9-4CF1-A332-4B9F1864F7E5}" presName="node" presStyleLbl="node1" presStyleIdx="4" presStyleCnt="7" custScaleX="147756">
        <dgm:presLayoutVars>
          <dgm:bulletEnabled val="1"/>
        </dgm:presLayoutVars>
      </dgm:prSet>
      <dgm:spPr/>
    </dgm:pt>
    <dgm:pt modelId="{8378181D-A583-4FB2-A0E0-B8AD934845B7}" type="pres">
      <dgm:prSet presAssocID="{A1454CEB-1CD9-4CF1-A332-4B9F1864F7E5}" presName="dummy" presStyleCnt="0"/>
      <dgm:spPr/>
    </dgm:pt>
    <dgm:pt modelId="{6B076C98-8B49-4538-8F94-81354566CAE8}" type="pres">
      <dgm:prSet presAssocID="{60EEB3B1-180F-4949-958D-9D5313AFB3D4}" presName="sibTrans" presStyleLbl="sibTrans2D1" presStyleIdx="4" presStyleCnt="7"/>
      <dgm:spPr/>
    </dgm:pt>
    <dgm:pt modelId="{85A1EE5D-FAAA-4C3E-9BD9-E7FA780FACF1}" type="pres">
      <dgm:prSet presAssocID="{B0551733-5637-419A-B0CE-F692D1468AAF}" presName="node" presStyleLbl="node1" presStyleIdx="5" presStyleCnt="7" custScaleX="147756">
        <dgm:presLayoutVars>
          <dgm:bulletEnabled val="1"/>
        </dgm:presLayoutVars>
      </dgm:prSet>
      <dgm:spPr/>
    </dgm:pt>
    <dgm:pt modelId="{4BE853AA-A0DF-4ADF-8C5D-6CC482847354}" type="pres">
      <dgm:prSet presAssocID="{B0551733-5637-419A-B0CE-F692D1468AAF}" presName="dummy" presStyleCnt="0"/>
      <dgm:spPr/>
    </dgm:pt>
    <dgm:pt modelId="{E2BCA37F-A78A-406B-8781-21B6643E4918}" type="pres">
      <dgm:prSet presAssocID="{E4D0690F-EAE3-4D97-8A52-6FD257D5DBFA}" presName="sibTrans" presStyleLbl="sibTrans2D1" presStyleIdx="5" presStyleCnt="7"/>
      <dgm:spPr/>
    </dgm:pt>
    <dgm:pt modelId="{86AE1761-6E45-4088-8C5C-EAA41AAFACB8}" type="pres">
      <dgm:prSet presAssocID="{D0DA4E30-2004-4C8F-8F82-02353A8D5402}" presName="node" presStyleLbl="node1" presStyleIdx="6" presStyleCnt="7" custScaleX="147756">
        <dgm:presLayoutVars>
          <dgm:bulletEnabled val="1"/>
        </dgm:presLayoutVars>
      </dgm:prSet>
      <dgm:spPr/>
    </dgm:pt>
    <dgm:pt modelId="{DD71EF15-DD6A-46B7-87B9-CF69F3EF332C}" type="pres">
      <dgm:prSet presAssocID="{D0DA4E30-2004-4C8F-8F82-02353A8D5402}" presName="dummy" presStyleCnt="0"/>
      <dgm:spPr/>
    </dgm:pt>
    <dgm:pt modelId="{6E869D1F-2B56-499D-B9C6-13FAF1898460}" type="pres">
      <dgm:prSet presAssocID="{BECF9C5E-307D-4215-A9B6-B238068EF535}" presName="sibTrans" presStyleLbl="sibTrans2D1" presStyleIdx="6" presStyleCnt="7"/>
      <dgm:spPr/>
    </dgm:pt>
  </dgm:ptLst>
  <dgm:cxnLst>
    <dgm:cxn modelId="{673E6B03-DF1F-4594-8FB1-A2FECFE25CD6}" type="presOf" srcId="{A3F4B1F9-FD64-41EE-AD4D-B58FF246CB1E}" destId="{36082FE4-D56C-4A35-BED8-A349C592D8B9}" srcOrd="0" destOrd="0" presId="urn:microsoft.com/office/officeart/2005/8/layout/radial6"/>
    <dgm:cxn modelId="{950FF40C-D7DE-4223-91BD-550D21B85AEB}" type="presOf" srcId="{70BDE32D-0FA5-454D-B481-2F2833D5508B}" destId="{BDBD3A72-D465-4580-AC20-65AC026F7A2A}" srcOrd="0" destOrd="0" presId="urn:microsoft.com/office/officeart/2005/8/layout/radial6"/>
    <dgm:cxn modelId="{8B9DB115-5FA5-4321-B70C-811C8B3E697C}" srcId="{A3F4B1F9-FD64-41EE-AD4D-B58FF246CB1E}" destId="{A1454CEB-1CD9-4CF1-A332-4B9F1864F7E5}" srcOrd="4" destOrd="0" parTransId="{88EA93D3-47A6-4C3A-9569-5BF08E6881C7}" sibTransId="{60EEB3B1-180F-4949-958D-9D5313AFB3D4}"/>
    <dgm:cxn modelId="{3F06DC16-11C6-4591-9223-2F7309AEBFCE}" type="presOf" srcId="{E4D0690F-EAE3-4D97-8A52-6FD257D5DBFA}" destId="{E2BCA37F-A78A-406B-8781-21B6643E4918}" srcOrd="0" destOrd="0" presId="urn:microsoft.com/office/officeart/2005/8/layout/radial6"/>
    <dgm:cxn modelId="{392C5118-837F-4246-A97B-A22A17ACDE81}" type="presOf" srcId="{A1454CEB-1CD9-4CF1-A332-4B9F1864F7E5}" destId="{15C30B2B-EEDA-4026-8C3C-44087EA5AB76}" srcOrd="0" destOrd="0" presId="urn:microsoft.com/office/officeart/2005/8/layout/radial6"/>
    <dgm:cxn modelId="{78166422-2627-46EC-B147-664A313E8986}" type="presOf" srcId="{76677AE4-76F3-4C17-8FC3-CAFC50DD68ED}" destId="{49701A48-8003-43D6-9BAA-3D8A2BC800C6}" srcOrd="0" destOrd="0" presId="urn:microsoft.com/office/officeart/2005/8/layout/radial6"/>
    <dgm:cxn modelId="{BDCA5522-65A0-4D57-8EF3-4930A8475975}" type="presOf" srcId="{495EEEAB-BE65-4CA0-9EAB-DAF22C088A62}" destId="{FE31323F-513A-4CD8-89D3-8C2383E03A1C}" srcOrd="0" destOrd="0" presId="urn:microsoft.com/office/officeart/2005/8/layout/radial6"/>
    <dgm:cxn modelId="{835ADA24-1091-4511-8EDF-09ABBD409437}" srcId="{A3F4B1F9-FD64-41EE-AD4D-B58FF246CB1E}" destId="{76677AE4-76F3-4C17-8FC3-CAFC50DD68ED}" srcOrd="3" destOrd="0" parTransId="{E2D808FC-88B9-4ED7-8AE3-CEF55CA90385}" sibTransId="{742AC99E-6E6D-4A49-84C7-35F8F8E33CE7}"/>
    <dgm:cxn modelId="{AD6DE424-D976-492F-9421-A0AE6248192D}" type="presOf" srcId="{60EEB3B1-180F-4949-958D-9D5313AFB3D4}" destId="{6B076C98-8B49-4538-8F94-81354566CAE8}" srcOrd="0" destOrd="0" presId="urn:microsoft.com/office/officeart/2005/8/layout/radial6"/>
    <dgm:cxn modelId="{03107F32-0E49-4AB1-82AD-39B96C3C0852}" type="presOf" srcId="{BECF9C5E-307D-4215-A9B6-B238068EF535}" destId="{6E869D1F-2B56-499D-B9C6-13FAF1898460}" srcOrd="0" destOrd="0" presId="urn:microsoft.com/office/officeart/2005/8/layout/radial6"/>
    <dgm:cxn modelId="{5877F232-230D-4026-AF6A-E50CF0DF35DC}" type="presOf" srcId="{AA9C397B-5387-452C-A560-17BA622076BF}" destId="{9986317F-F5E6-40E4-A5EB-E6187CDA0AF6}" srcOrd="0" destOrd="0" presId="urn:microsoft.com/office/officeart/2005/8/layout/radial6"/>
    <dgm:cxn modelId="{2F425939-19DC-4A3B-856B-4B93F6798B3E}" srcId="{A3F4B1F9-FD64-41EE-AD4D-B58FF246CB1E}" destId="{AA9C397B-5387-452C-A560-17BA622076BF}" srcOrd="0" destOrd="0" parTransId="{6D6D4EAA-2E4B-49B7-A131-78E9E670D264}" sibTransId="{BEE5259F-C6B5-469A-892D-3805A0C727D6}"/>
    <dgm:cxn modelId="{2D19D13C-2F8B-4CA5-A8DF-0CD61667E336}" type="presOf" srcId="{742AC99E-6E6D-4A49-84C7-35F8F8E33CE7}" destId="{B40E96D3-B8D5-466C-94FD-197C06290E81}" srcOrd="0" destOrd="0" presId="urn:microsoft.com/office/officeart/2005/8/layout/radial6"/>
    <dgm:cxn modelId="{166A4E3E-8AB7-48F5-B4F3-DFFC9D0E99EC}" srcId="{A3F4B1F9-FD64-41EE-AD4D-B58FF246CB1E}" destId="{D0DA4E30-2004-4C8F-8F82-02353A8D5402}" srcOrd="6" destOrd="0" parTransId="{784EA669-82A9-47FD-8FA7-5F8FB7A6C2ED}" sibTransId="{BECF9C5E-307D-4215-A9B6-B238068EF535}"/>
    <dgm:cxn modelId="{41ED8B50-680B-491A-BFBE-8C9DA73F381F}" srcId="{A3F4B1F9-FD64-41EE-AD4D-B58FF246CB1E}" destId="{B0551733-5637-419A-B0CE-F692D1468AAF}" srcOrd="5" destOrd="0" parTransId="{30DF83E6-BC00-4974-A125-F0986C2EB79E}" sibTransId="{E4D0690F-EAE3-4D97-8A52-6FD257D5DBFA}"/>
    <dgm:cxn modelId="{7A493256-A2FE-4D41-8E2D-1F812F0851AD}" srcId="{A3F4B1F9-FD64-41EE-AD4D-B58FF246CB1E}" destId="{7EA05C7E-3CCF-4285-8670-2F8562CBCB09}" srcOrd="2" destOrd="0" parTransId="{B204146C-BD24-4B0A-8A9A-7C5039C767BD}" sibTransId="{AD08C200-88CA-4525-A986-29CD77EEC13E}"/>
    <dgm:cxn modelId="{C7795F87-9416-423C-B318-E976E2D7CB8B}" srcId="{70BDE32D-0FA5-454D-B481-2F2833D5508B}" destId="{A3F4B1F9-FD64-41EE-AD4D-B58FF246CB1E}" srcOrd="0" destOrd="0" parTransId="{9A653E8E-69A1-4886-957E-9949765E8E67}" sibTransId="{F3FD5BA9-EFCC-4BEA-BD19-4391EF129F21}"/>
    <dgm:cxn modelId="{1D5F229C-318A-400C-8F22-1760B3D8C859}" type="presOf" srcId="{AD08C200-88CA-4525-A986-29CD77EEC13E}" destId="{2EE3A1ED-A72E-476F-A5EE-915E41355EAC}" srcOrd="0" destOrd="0" presId="urn:microsoft.com/office/officeart/2005/8/layout/radial6"/>
    <dgm:cxn modelId="{667FD0AE-7F33-4D38-951A-91875661CF77}" type="presOf" srcId="{B0551733-5637-419A-B0CE-F692D1468AAF}" destId="{85A1EE5D-FAAA-4C3E-9BD9-E7FA780FACF1}" srcOrd="0" destOrd="0" presId="urn:microsoft.com/office/officeart/2005/8/layout/radial6"/>
    <dgm:cxn modelId="{C39961C9-42F8-4890-B4B2-E8E65F8A868E}" type="presOf" srcId="{7EA05C7E-3CCF-4285-8670-2F8562CBCB09}" destId="{B285366C-112F-4888-92A4-ADD4037CDCF4}" srcOrd="0" destOrd="0" presId="urn:microsoft.com/office/officeart/2005/8/layout/radial6"/>
    <dgm:cxn modelId="{C252CBC9-F86F-4F80-9887-0882CCDDB871}" srcId="{A3F4B1F9-FD64-41EE-AD4D-B58FF246CB1E}" destId="{495EEEAB-BE65-4CA0-9EAB-DAF22C088A62}" srcOrd="1" destOrd="0" parTransId="{B5813E3D-DB2F-421B-ABD8-5150C3F56743}" sibTransId="{C02BDEF9-ABA8-4F5E-B7C6-F596C30162B2}"/>
    <dgm:cxn modelId="{3A015DD8-CF44-4203-A2D8-38B5837FA43C}" type="presOf" srcId="{D0DA4E30-2004-4C8F-8F82-02353A8D5402}" destId="{86AE1761-6E45-4088-8C5C-EAA41AAFACB8}" srcOrd="0" destOrd="0" presId="urn:microsoft.com/office/officeart/2005/8/layout/radial6"/>
    <dgm:cxn modelId="{B9FDB1D8-29AD-4567-B3F7-9073A67ACC3E}" type="presOf" srcId="{C02BDEF9-ABA8-4F5E-B7C6-F596C30162B2}" destId="{1A0E8A3A-9E0C-40B6-921C-EBB05663C46C}" srcOrd="0" destOrd="0" presId="urn:microsoft.com/office/officeart/2005/8/layout/radial6"/>
    <dgm:cxn modelId="{3B00A9E4-1543-4CF9-BAA9-9A5E4BD85FB2}" type="presOf" srcId="{BEE5259F-C6B5-469A-892D-3805A0C727D6}" destId="{57DC509A-148C-4493-9ACB-C768B7D0AE98}" srcOrd="0" destOrd="0" presId="urn:microsoft.com/office/officeart/2005/8/layout/radial6"/>
    <dgm:cxn modelId="{0D2C7758-6ABB-47EC-93FC-9AA8BB2765A9}" type="presParOf" srcId="{BDBD3A72-D465-4580-AC20-65AC026F7A2A}" destId="{36082FE4-D56C-4A35-BED8-A349C592D8B9}" srcOrd="0" destOrd="0" presId="urn:microsoft.com/office/officeart/2005/8/layout/radial6"/>
    <dgm:cxn modelId="{40BCE162-947A-4828-8738-63C8E9EA240A}" type="presParOf" srcId="{BDBD3A72-D465-4580-AC20-65AC026F7A2A}" destId="{9986317F-F5E6-40E4-A5EB-E6187CDA0AF6}" srcOrd="1" destOrd="0" presId="urn:microsoft.com/office/officeart/2005/8/layout/radial6"/>
    <dgm:cxn modelId="{20AF5599-9600-4E77-8369-18E073294957}" type="presParOf" srcId="{BDBD3A72-D465-4580-AC20-65AC026F7A2A}" destId="{9F13850D-513B-46E1-B1FD-60C2EF3A478A}" srcOrd="2" destOrd="0" presId="urn:microsoft.com/office/officeart/2005/8/layout/radial6"/>
    <dgm:cxn modelId="{59ED6648-769D-4694-A03E-9803B01D1314}" type="presParOf" srcId="{BDBD3A72-D465-4580-AC20-65AC026F7A2A}" destId="{57DC509A-148C-4493-9ACB-C768B7D0AE98}" srcOrd="3" destOrd="0" presId="urn:microsoft.com/office/officeart/2005/8/layout/radial6"/>
    <dgm:cxn modelId="{24F25D9C-D90F-4091-B7CA-240FD2F5251C}" type="presParOf" srcId="{BDBD3A72-D465-4580-AC20-65AC026F7A2A}" destId="{FE31323F-513A-4CD8-89D3-8C2383E03A1C}" srcOrd="4" destOrd="0" presId="urn:microsoft.com/office/officeart/2005/8/layout/radial6"/>
    <dgm:cxn modelId="{EF899F9E-9BD2-495B-9049-B026BE66CC82}" type="presParOf" srcId="{BDBD3A72-D465-4580-AC20-65AC026F7A2A}" destId="{ABC93089-2566-4F7D-9740-1F3874BC8C23}" srcOrd="5" destOrd="0" presId="urn:microsoft.com/office/officeart/2005/8/layout/radial6"/>
    <dgm:cxn modelId="{8D4197CC-318C-499D-A7F9-0CA05A56EB5A}" type="presParOf" srcId="{BDBD3A72-D465-4580-AC20-65AC026F7A2A}" destId="{1A0E8A3A-9E0C-40B6-921C-EBB05663C46C}" srcOrd="6" destOrd="0" presId="urn:microsoft.com/office/officeart/2005/8/layout/radial6"/>
    <dgm:cxn modelId="{1230FC61-68F6-4355-BD2A-0596792EEF41}" type="presParOf" srcId="{BDBD3A72-D465-4580-AC20-65AC026F7A2A}" destId="{B285366C-112F-4888-92A4-ADD4037CDCF4}" srcOrd="7" destOrd="0" presId="urn:microsoft.com/office/officeart/2005/8/layout/radial6"/>
    <dgm:cxn modelId="{23A84B4D-4AA4-47A9-A782-85F02DC064CA}" type="presParOf" srcId="{BDBD3A72-D465-4580-AC20-65AC026F7A2A}" destId="{3A5D11A9-E1E2-47AB-9DCA-C90DE2641672}" srcOrd="8" destOrd="0" presId="urn:microsoft.com/office/officeart/2005/8/layout/radial6"/>
    <dgm:cxn modelId="{579E6C2D-08C9-4941-A3ED-58475131A020}" type="presParOf" srcId="{BDBD3A72-D465-4580-AC20-65AC026F7A2A}" destId="{2EE3A1ED-A72E-476F-A5EE-915E41355EAC}" srcOrd="9" destOrd="0" presId="urn:microsoft.com/office/officeart/2005/8/layout/radial6"/>
    <dgm:cxn modelId="{E9A5686E-9096-4EA2-B6D4-E7A8E20D9FAD}" type="presParOf" srcId="{BDBD3A72-D465-4580-AC20-65AC026F7A2A}" destId="{49701A48-8003-43D6-9BAA-3D8A2BC800C6}" srcOrd="10" destOrd="0" presId="urn:microsoft.com/office/officeart/2005/8/layout/radial6"/>
    <dgm:cxn modelId="{77ED0E6F-BC52-419C-AD91-A4C0FDF052B1}" type="presParOf" srcId="{BDBD3A72-D465-4580-AC20-65AC026F7A2A}" destId="{1B2C127D-5CF4-4AC4-93FA-5D62F96C8E29}" srcOrd="11" destOrd="0" presId="urn:microsoft.com/office/officeart/2005/8/layout/radial6"/>
    <dgm:cxn modelId="{4FCEEF45-B1DA-4AB2-A3BE-ACFED08AA9A4}" type="presParOf" srcId="{BDBD3A72-D465-4580-AC20-65AC026F7A2A}" destId="{B40E96D3-B8D5-466C-94FD-197C06290E81}" srcOrd="12" destOrd="0" presId="urn:microsoft.com/office/officeart/2005/8/layout/radial6"/>
    <dgm:cxn modelId="{86D6D694-3B30-4482-BA5B-5FE47F2FDEE4}" type="presParOf" srcId="{BDBD3A72-D465-4580-AC20-65AC026F7A2A}" destId="{15C30B2B-EEDA-4026-8C3C-44087EA5AB76}" srcOrd="13" destOrd="0" presId="urn:microsoft.com/office/officeart/2005/8/layout/radial6"/>
    <dgm:cxn modelId="{940E9E26-36F6-4ED2-A586-68F8F25302D1}" type="presParOf" srcId="{BDBD3A72-D465-4580-AC20-65AC026F7A2A}" destId="{8378181D-A583-4FB2-A0E0-B8AD934845B7}" srcOrd="14" destOrd="0" presId="urn:microsoft.com/office/officeart/2005/8/layout/radial6"/>
    <dgm:cxn modelId="{F19D0AEB-1A3B-4967-B2C4-D6E6EBA397A4}" type="presParOf" srcId="{BDBD3A72-D465-4580-AC20-65AC026F7A2A}" destId="{6B076C98-8B49-4538-8F94-81354566CAE8}" srcOrd="15" destOrd="0" presId="urn:microsoft.com/office/officeart/2005/8/layout/radial6"/>
    <dgm:cxn modelId="{97FAC27E-5F51-415D-AD38-E202DF8C515C}" type="presParOf" srcId="{BDBD3A72-D465-4580-AC20-65AC026F7A2A}" destId="{85A1EE5D-FAAA-4C3E-9BD9-E7FA780FACF1}" srcOrd="16" destOrd="0" presId="urn:microsoft.com/office/officeart/2005/8/layout/radial6"/>
    <dgm:cxn modelId="{039FCEC9-1B8F-4E3B-BAD7-612FFF85964D}" type="presParOf" srcId="{BDBD3A72-D465-4580-AC20-65AC026F7A2A}" destId="{4BE853AA-A0DF-4ADF-8C5D-6CC482847354}" srcOrd="17" destOrd="0" presId="urn:microsoft.com/office/officeart/2005/8/layout/radial6"/>
    <dgm:cxn modelId="{BF1B6341-C5B7-4740-8392-DA2848E699E2}" type="presParOf" srcId="{BDBD3A72-D465-4580-AC20-65AC026F7A2A}" destId="{E2BCA37F-A78A-406B-8781-21B6643E4918}" srcOrd="18" destOrd="0" presId="urn:microsoft.com/office/officeart/2005/8/layout/radial6"/>
    <dgm:cxn modelId="{ECF9E51F-5F83-4739-B4DC-8CF9D99E32C1}" type="presParOf" srcId="{BDBD3A72-D465-4580-AC20-65AC026F7A2A}" destId="{86AE1761-6E45-4088-8C5C-EAA41AAFACB8}" srcOrd="19" destOrd="0" presId="urn:microsoft.com/office/officeart/2005/8/layout/radial6"/>
    <dgm:cxn modelId="{3852CEE0-B746-4CBA-B616-ADED41EA8644}" type="presParOf" srcId="{BDBD3A72-D465-4580-AC20-65AC026F7A2A}" destId="{DD71EF15-DD6A-46B7-87B9-CF69F3EF332C}" srcOrd="20" destOrd="0" presId="urn:microsoft.com/office/officeart/2005/8/layout/radial6"/>
    <dgm:cxn modelId="{67D24D43-D80B-433E-A237-A88660967187}" type="presParOf" srcId="{BDBD3A72-D465-4580-AC20-65AC026F7A2A}" destId="{6E869D1F-2B56-499D-B9C6-13FAF1898460}" srcOrd="21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69D1F-2B56-499D-B9C6-13FAF1898460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3114286"/>
            <a:gd name="adj2" fmla="val 16200000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CA37F-A78A-406B-8781-21B6643E491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0028571"/>
            <a:gd name="adj2" fmla="val 13114286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76C98-8B49-4538-8F94-81354566CAE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6942857"/>
            <a:gd name="adj2" fmla="val 10028571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E96D3-B8D5-466C-94FD-197C06290E81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3857143"/>
            <a:gd name="adj2" fmla="val 6942857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3A1ED-A72E-476F-A5EE-915E41355EA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771429"/>
            <a:gd name="adj2" fmla="val 3857143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E8A3A-9E0C-40B6-921C-EBB05663C46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9285714"/>
            <a:gd name="adj2" fmla="val 771429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C509A-148C-4493-9ACB-C768B7D0AE9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6200000"/>
            <a:gd name="adj2" fmla="val 19285714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2FE4-D56C-4A35-BED8-A349C592D8B9}">
      <dsp:nvSpPr>
        <dsp:cNvPr id="0" name=""/>
        <dsp:cNvSpPr/>
      </dsp:nvSpPr>
      <dsp:spPr>
        <a:xfrm>
          <a:off x="2185837" y="1377479"/>
          <a:ext cx="1787965" cy="123162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Modeling</a:t>
          </a:r>
        </a:p>
      </dsp:txBody>
      <dsp:txXfrm>
        <a:off x="2447678" y="1557847"/>
        <a:ext cx="1264283" cy="870891"/>
      </dsp:txXfrm>
    </dsp:sp>
    <dsp:sp modelId="{9986317F-F5E6-40E4-A5EB-E6187CDA0AF6}">
      <dsp:nvSpPr>
        <dsp:cNvPr id="0" name=""/>
        <dsp:cNvSpPr/>
      </dsp:nvSpPr>
      <dsp:spPr>
        <a:xfrm>
          <a:off x="2442888" y="1397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Resolving Complexity</a:t>
          </a:r>
        </a:p>
      </dsp:txBody>
      <dsp:txXfrm>
        <a:off x="2629441" y="127654"/>
        <a:ext cx="900756" cy="609625"/>
      </dsp:txXfrm>
    </dsp:sp>
    <dsp:sp modelId="{FE31323F-513A-4CD8-89D3-8C2383E03A1C}">
      <dsp:nvSpPr>
        <dsp:cNvPr id="0" name=""/>
        <dsp:cNvSpPr/>
      </dsp:nvSpPr>
      <dsp:spPr>
        <a:xfrm>
          <a:off x="3663192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Quality of Documentation</a:t>
          </a:r>
        </a:p>
      </dsp:txBody>
      <dsp:txXfrm>
        <a:off x="3849745" y="715321"/>
        <a:ext cx="900756" cy="609625"/>
      </dsp:txXfrm>
    </dsp:sp>
    <dsp:sp modelId="{B285366C-112F-4888-92A4-ADD4037CDCF4}">
      <dsp:nvSpPr>
        <dsp:cNvPr id="0" name=""/>
        <dsp:cNvSpPr/>
      </dsp:nvSpPr>
      <dsp:spPr>
        <a:xfrm>
          <a:off x="3964581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Efficiency</a:t>
          </a:r>
        </a:p>
      </dsp:txBody>
      <dsp:txXfrm>
        <a:off x="4151134" y="2035797"/>
        <a:ext cx="900756" cy="609625"/>
      </dsp:txXfrm>
    </dsp:sp>
    <dsp:sp modelId="{49701A48-8003-43D6-9BAA-3D8A2BC800C6}">
      <dsp:nvSpPr>
        <dsp:cNvPr id="0" name=""/>
        <dsp:cNvSpPr/>
      </dsp:nvSpPr>
      <dsp:spPr>
        <a:xfrm>
          <a:off x="3120106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Better Collaboration</a:t>
          </a:r>
        </a:p>
      </dsp:txBody>
      <dsp:txXfrm>
        <a:off x="3306659" y="3094736"/>
        <a:ext cx="900756" cy="609625"/>
      </dsp:txXfrm>
    </dsp:sp>
    <dsp:sp modelId="{15C30B2B-EEDA-4026-8C3C-44087EA5AB76}">
      <dsp:nvSpPr>
        <dsp:cNvPr id="0" name=""/>
        <dsp:cNvSpPr/>
      </dsp:nvSpPr>
      <dsp:spPr>
        <a:xfrm>
          <a:off x="1765671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Reuse</a:t>
          </a:r>
        </a:p>
      </dsp:txBody>
      <dsp:txXfrm>
        <a:off x="1952224" y="3094736"/>
        <a:ext cx="900756" cy="609625"/>
      </dsp:txXfrm>
    </dsp:sp>
    <dsp:sp modelId="{85A1EE5D-FAAA-4C3E-9BD9-E7FA780FACF1}">
      <dsp:nvSpPr>
        <dsp:cNvPr id="0" name=""/>
        <dsp:cNvSpPr/>
      </dsp:nvSpPr>
      <dsp:spPr>
        <a:xfrm>
          <a:off x="921195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Stakeholder Buy-in</a:t>
          </a:r>
        </a:p>
      </dsp:txBody>
      <dsp:txXfrm>
        <a:off x="1107748" y="2035797"/>
        <a:ext cx="900756" cy="609625"/>
      </dsp:txXfrm>
    </dsp:sp>
    <dsp:sp modelId="{86AE1761-6E45-4088-8C5C-EAA41AAFACB8}">
      <dsp:nvSpPr>
        <dsp:cNvPr id="0" name=""/>
        <dsp:cNvSpPr/>
      </dsp:nvSpPr>
      <dsp:spPr>
        <a:xfrm>
          <a:off x="1222585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Standardization</a:t>
          </a:r>
        </a:p>
      </dsp:txBody>
      <dsp:txXfrm>
        <a:off x="1409138" y="715321"/>
        <a:ext cx="900756" cy="609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71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FC754-5874-3B5D-DF1B-116E5A760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6A78FE-133D-F851-7863-B955083B89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063B55-9348-E6D6-4ACE-D3C4DD15D6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84D13-CB3B-623E-CF1A-15066D1017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889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5F42A-A4F7-64FC-59A4-9C010FF35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AABE6E-0F30-B66E-E8B9-0D52B95D56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F41FC0-14C1-D5A3-6A59-5E1DE765F9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D60C6-2B6C-8A00-1D95-62684CFBDC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18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30907-1CEE-7198-61E1-CF2146FE5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249628-22A8-5426-16CC-D06BF4C5E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107702-F7F6-C349-36D9-6B6B57C47C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6E7EA-5099-EFE3-B8A6-48046E6997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87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4.png"/><Relationship Id="rId7" Type="http://schemas.openxmlformats.org/officeDocument/2006/relationships/image" Target="../media/image4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45.png"/><Relationship Id="rId7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52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8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2.png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F42A0-2974-3EA1-9A21-E952CF679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72708A03-544F-9DB6-6C47-19CA98D26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03 An Introduction to ArchiMate Language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3.4 ArchiMate Language Customization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04EC56-67E2-B9A9-5020-AB6E7F094CC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09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F6FFE14-5B44-7D95-4A33-8AD0B693ECE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F25C6EA7-2813-2B4D-AAAE-B15D3119A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B5285CDC-3DA8-6C57-8C95-94BCA8696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258ADD92-E1BD-82E8-E491-43BC10670348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CB84FE1-32FF-5B1B-299E-93CDE1C51396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764267F-4AD7-7AFF-79F9-1FBED53B0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89899" y="1741709"/>
            <a:ext cx="8212040" cy="4915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1D0225-F6E6-9698-A391-98DAB309DD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3449" y="4251104"/>
            <a:ext cx="8482920" cy="16673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404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01DE1-1449-776A-D9C9-711366867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A327FAD-559C-E4C0-60B4-8B73A509B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03 An Introduction to ArchiMate Language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3.5 The ArchiMate Full Framework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835A8A-ED48-250E-3A7B-83E115231433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10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A701792-2E0D-C0F4-11E2-D5F5EF430F9B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E5228A78-8064-6A35-1140-8F3A489BE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CD6D5817-2560-A059-29A9-6696039E5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0DC8ABF7-9B99-E43C-B9E6-7751EB7E4BD3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D603B75-5F84-CB47-082C-1E06A31363C7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EA190AF-9A43-929B-A63A-0993A0C6F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9939" y="1741709"/>
            <a:ext cx="5137959" cy="4921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D57BAEE-3155-AB1E-F9E5-F39641221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6289" y="1427516"/>
            <a:ext cx="4475145" cy="283092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70FE91-7035-A8CE-8E79-EC54DD8109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8619" y="3567166"/>
            <a:ext cx="3823442" cy="32506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4915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2D5B3-540B-8215-4632-4FE022104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D2BAA6C-5FF8-5298-257E-84825E0B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04 Aligning SABSA and ArchiMate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4.1 Intro to the Security Overlay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DAAEA-754C-9EB8-B8A7-205A794C2567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11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42BDFEA-DE0F-5DD1-A51D-987447781A2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5CC5F34C-8C5C-AB3D-0575-8564F4B81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B44A8C03-A735-92D0-F0B0-18061BDFA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FECED136-8B88-F14F-DF6E-9CA478F06D50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4846635-601C-44BD-0D72-E991A5E95DFD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752DB6E-8DA7-32FF-C027-7C75E5958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25554" y="1741709"/>
            <a:ext cx="5927302" cy="49153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70F526C-C72C-7213-D5F1-D6A3132D818C}"/>
              </a:ext>
            </a:extLst>
          </p:cNvPr>
          <p:cNvSpPr txBox="1"/>
          <p:nvPr/>
        </p:nvSpPr>
        <p:spPr>
          <a:xfrm>
            <a:off x="7194621" y="2160397"/>
            <a:ext cx="44514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Security Overlay is a set of security profiles for existing ArchiMate elements, supplemented by a set of new stereotyped elements, to express security concepts.</a:t>
            </a:r>
          </a:p>
        </p:txBody>
      </p:sp>
    </p:spTree>
    <p:extLst>
      <p:ext uri="{BB962C8B-B14F-4D97-AF65-F5344CB8AC3E}">
        <p14:creationId xmlns:p14="http://schemas.microsoft.com/office/powerpoint/2010/main" val="185212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4550F-8B3C-8288-21E5-815B4D4A2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442AC49-2B5F-27CA-30E8-798B44221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04 Aligning SABSA and ArchiMate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4.2 An Overview of the Task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9D9D20-AAE6-AE9C-FD86-0D769B1327B2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12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AE3EFC-DD4E-10E3-039C-2A12E43A746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A41C5FB9-7177-7DD3-81D8-184F087B5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80B8D4DE-BCF9-8D65-8BA7-1C52D96B0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504F047A-2767-1A4A-4EEC-EB750B8C13F2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83B535-42AE-2739-1224-D3584533A3B8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5B9D31C-99DF-8BAC-61F8-5E161BAF0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94082" y="1704180"/>
            <a:ext cx="6008651" cy="49814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E7EF48-4906-E9BB-FE0E-940CC6728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3349" y="3920024"/>
            <a:ext cx="5676238" cy="26836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97712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D3425-4DD9-F5AA-055D-740C8FBA4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20EEC69-281A-7668-DB91-0FDFA4BE8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04 Aligning SABSA and ArchiMate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4.3 Risk &amp; Security Modeling – Figure 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2CDC72-68F3-3335-69AC-F8B0BB9AAD56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9734507-954A-511A-CFC3-82F8666C6CF6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A11BB759-9E84-A0B7-7BEB-F4BCAA5AB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F30EAB4B-4339-54AF-874D-465E8BA17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55815377-A615-71A1-3B70-DD511E131D27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C90738C-4C13-8043-2973-DDD2AB8D544B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CFBBE22-F8CE-B635-2BC0-D626987DE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94083" y="1741709"/>
            <a:ext cx="7274743" cy="4978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F70E09-4AE1-B033-B433-009F32A6C8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7781" y="4113217"/>
            <a:ext cx="5570136" cy="2606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20981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16408-2C90-1C28-169D-FCB1E6CD9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37FA5C3-E0D3-2276-1BA6-6889ED0F5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04 Aligning SABSA and ArchiMate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4.3 Risk &amp; Security Modeling – Figure 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D8449-21F7-4BF8-F9CA-5DCF8F542B2A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5C90CF-7C85-8394-8B58-8790054633CE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12B90123-2431-7F60-5DAF-82C672C9B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32492591-0189-F95A-9809-A40ADD7B8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0BBE774B-0EC0-70EB-B0DC-3F7119364229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68D5098-A1E4-0C42-91E0-2E9FC21842A3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4B0766C-AD1E-CA2A-D16E-C41912F0C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04166" y="1741709"/>
            <a:ext cx="7168178" cy="4915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8FCE7D-55FD-448C-9B7D-478F33AB83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1523" y="4590695"/>
            <a:ext cx="7640095" cy="19086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5425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0524E-600E-7D4F-0A7F-D9D623797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B0FE5BB-C127-64B1-B6C7-B67C0593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04 Aligning SABSA and ArchiMate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4.3 Risk &amp; Security Modeling – Figure 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C02B03-E5D2-5ED3-E4C1-4438CE9DA2CA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15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73EDFE4-7559-2462-5892-C612990D2736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FA733C65-5D1A-82E0-373F-85601DDA4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16DAB46-9AA4-56CA-3623-D8CD27511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0D4A67F2-9AB6-19D1-8345-F305084F0BD2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58A9BE8-66FA-69CE-E1ED-603C9EDD7FC3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EEEE5E9-22D6-F5E5-A5DA-1A3C89551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94083" y="1741709"/>
            <a:ext cx="7238818" cy="4915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211887-ABAA-6F36-82EB-08A7E6EF5E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7485" y="3852695"/>
            <a:ext cx="4570247" cy="26938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50056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89A9C2D-ED0B-1CCE-BE06-AE36A7670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30436151-FA91-4774-2D1C-E9C550948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334108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2D38CD-C4E8-A2E8-5917-C5B76B08F703}"/>
              </a:ext>
            </a:extLst>
          </p:cNvPr>
          <p:cNvSpPr/>
          <p:nvPr/>
        </p:nvSpPr>
        <p:spPr>
          <a:xfrm rot="19296616">
            <a:off x="4563027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F85E7ED-2585-B108-15C3-DEB023E24870}"/>
              </a:ext>
            </a:extLst>
          </p:cNvPr>
          <p:cNvSpPr/>
          <p:nvPr/>
        </p:nvSpPr>
        <p:spPr>
          <a:xfrm rot="2530889" flipH="1">
            <a:off x="6344003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5CA429-7A35-5DB1-6D4E-49CF56819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377" y="4476141"/>
            <a:ext cx="147060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3570D4E-0A87-4E59-3529-85E8ACBF1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389" y="4476141"/>
            <a:ext cx="7600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0DBB1F-69FC-31E2-B1D5-5C42E39CB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841" y="4476141"/>
            <a:ext cx="11819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CC50365-A483-108B-0207-69D8D3B489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0194" y="4476141"/>
            <a:ext cx="1247154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28BE5103-007C-0D2F-D3D0-DB16E6E783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714" y="2381858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65DE66A8-D26F-D80F-6054-E2B20AD23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77" y="2381859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82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83" y="1389359"/>
            <a:ext cx="5237791" cy="5162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E5BA8B8-7255-05FF-7527-E0D8619D951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1" name="Picture 10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8602D482-8C8E-9AB6-DD5B-F45BCEAFB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2" name="Picture 11" descr="A logo of a company&#10;&#10;AI-generated content may be incorrect.">
              <a:extLst>
                <a:ext uri="{FF2B5EF4-FFF2-40B4-BE49-F238E27FC236}">
                  <a16:creationId xmlns:a16="http://schemas.microsoft.com/office/drawing/2014/main" id="{F0EEC12D-6262-31C1-7A96-E4EC161A7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EC842601-7747-D939-D404-79973FB1F714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3F16470-538F-3627-E500-ACC448BF0C55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28B1C8-E98B-C97B-FF9F-56EA8CE76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62" y="1704180"/>
            <a:ext cx="6858244" cy="4952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7890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5E8065-522C-8E8B-5E55-AA010986A813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0" name="Picture 9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93D13D2-32D2-E950-1815-0E1BBD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10" descr="A logo of a company&#10;&#10;AI-generated content may be incorrect.">
              <a:extLst>
                <a:ext uri="{FF2B5EF4-FFF2-40B4-BE49-F238E27FC236}">
                  <a16:creationId xmlns:a16="http://schemas.microsoft.com/office/drawing/2014/main" id="{D8B861DC-7CD4-B0A5-FF3C-E8C597FD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Arrow: Left-Right 11">
              <a:extLst>
                <a:ext uri="{FF2B5EF4-FFF2-40B4-BE49-F238E27FC236}">
                  <a16:creationId xmlns:a16="http://schemas.microsoft.com/office/drawing/2014/main" id="{DA3FD492-D73D-6088-A8DD-290ACA337A9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37E26DF-D6C6-B665-9F3F-C467F4C478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4325" y="29517"/>
            <a:ext cx="4057692" cy="1081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033600C-A1CC-EB92-1D52-FDC8F474C7FB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0B3C1-B0D1-1CA9-C1F0-B2D72150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C4FA3A9-7DE8-42EE-2DB3-D4B34830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2.1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Benefits of Modeling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84F71-EA42-1B40-40A9-346175B851F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76387-CCA4-A2FB-9792-307716EEC2E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EA32281-D961-C977-6232-EC0400F06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7BA20AED-D1EA-A526-F74F-DA61A7DF8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B44F0D2E-9894-DA67-7AFC-8385D089728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F457064-34DF-D238-8D96-4450632FF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735" y="1747762"/>
            <a:ext cx="6188473" cy="4562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D34439-7A7C-2695-8DEF-E9811505A39E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1DAB65-87BE-5EEC-331E-852B3971B6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0944016"/>
              </p:ext>
            </p:extLst>
          </p:nvPr>
        </p:nvGraphicFramePr>
        <p:xfrm>
          <a:off x="5535130" y="2099419"/>
          <a:ext cx="6159640" cy="3832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1984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2.2~2.5 Benefits to Variable Parties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89AAD9-9BE4-8122-A32F-244BE314DE14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26643552-8AAA-44ED-70D2-7287AB6F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EA38B4A-3053-C2DD-F966-D433F1BFE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ADE1BD-8DDB-3EBB-7208-ED0224BD435A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821E95F1-8A62-23D5-84DE-0A1C69D62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7382" y="1935392"/>
            <a:ext cx="9419531" cy="4465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4B2F3D5-1C04-85AB-6155-14A7D719D0DC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EAF7D6-B959-DCFA-8FE6-989CCABC6FC0}"/>
              </a:ext>
            </a:extLst>
          </p:cNvPr>
          <p:cNvSpPr/>
          <p:nvPr/>
        </p:nvSpPr>
        <p:spPr>
          <a:xfrm rot="20006388">
            <a:off x="6554666" y="4279639"/>
            <a:ext cx="55756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Security Overlay</a:t>
            </a:r>
          </a:p>
        </p:txBody>
      </p:sp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17F0B-80D8-6502-FD3C-D37CD73AE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D6FAFDE-D6F0-9E9F-7F81-01BD689E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03 An Introduction to ArchiMate Language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3.1 Core Elements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C9FDF6-7563-E3E7-23F1-3ADD2572505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06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BF6DDC-78E8-7876-668F-76268FA7F9E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675C45D4-92F5-F123-7505-A2C2AC27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19BB282B-D3EA-CF1B-6DFD-B1EFF2C02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0571057A-F7C8-8C3C-D414-2BBACF1E9529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ADD8533-0EB1-3ADA-2E20-B2BDDBA83C19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B4F4D92-235D-44E5-4DFE-44A28C7A4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32079" y="1741709"/>
            <a:ext cx="5054321" cy="4961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8FCF9E-D4CF-C25E-E01E-BC789F207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2697" y="1987550"/>
            <a:ext cx="6777224" cy="446984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883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D4D85-C5C7-0654-95E8-600019170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188186CF-7A83-22A9-F0EE-201FC4661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03 An Introduction to ArchiMate Language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3.2 Core Relationships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C5C6AA-8595-0F80-282E-494387DB254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07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35F98E-7176-5D36-BD43-E7C8BBF4A381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1DE22239-5859-D070-551E-0B6980855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9F729BDB-6A72-394E-FED7-B0C63FC68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D30C0D-A054-069C-EE50-2E29C3352749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28CA8B-C7B3-3704-814E-239EA4CF0079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A859BA1-32C1-CD2C-6E19-63D7F9C6B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69745" y="1704180"/>
            <a:ext cx="5009023" cy="4910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5A7AE1-B7E7-6977-3EF0-5B7CFDB384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309" y="2165885"/>
            <a:ext cx="6392167" cy="43535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8321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C143B-076E-F80B-6081-4CBBE904B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7E82A80D-123B-A70D-8AF5-5A15DA3E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03 An Introduction to ArchiMate Language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3.3 Extension Layers and Elements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0A73D6-B213-50A5-33D9-76CF90FD11D0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08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26799E-6706-4EE8-15A6-D41DCD1C9C0A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B1E42038-F668-3601-AA44-317DEE074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D16DA01F-E351-542D-FBF9-33E7DDA623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CFFFF070-ED61-29D6-AF9D-B3DAD6625F4B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6505F27-2933-B31E-4905-527DDB0EA7A5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D0EB648-68AB-FE81-689E-84EF353AF1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1095" y="1726640"/>
            <a:ext cx="5929099" cy="49303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B88AA94-E8B7-51B2-B8BE-907B0705B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5538" y="2775875"/>
            <a:ext cx="6123973" cy="38739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6307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9634</TotalTime>
  <Words>480</Words>
  <Application>Microsoft Office PowerPoint</Application>
  <PresentationFormat>Widescreen</PresentationFormat>
  <Paragraphs>88</Paragraphs>
  <Slides>20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02 Rationale for the Alignment 2.1 Benefits of Modeling</vt:lpstr>
      <vt:lpstr>02 Rationale for the Alignment 2.2~2.5 Benefits to Variable Parties</vt:lpstr>
      <vt:lpstr>03 An Introduction to ArchiMate Language 3.1 Core Elements</vt:lpstr>
      <vt:lpstr>03 An Introduction to ArchiMate Language 3.2 Core Relationships</vt:lpstr>
      <vt:lpstr>03 An Introduction to ArchiMate Language 3.3 Extension Layers and Elements</vt:lpstr>
      <vt:lpstr>03 An Introduction to ArchiMate Language 3.4 ArchiMate Language Customization</vt:lpstr>
      <vt:lpstr>03 An Introduction to ArchiMate Language 3.5 The ArchiMate Full Framework</vt:lpstr>
      <vt:lpstr>04 Aligning SABSA and ArchiMate 4.1 Intro to the Security Overlay</vt:lpstr>
      <vt:lpstr>04 Aligning SABSA and ArchiMate 4.2 An Overview of the Task</vt:lpstr>
      <vt:lpstr>04 Aligning SABSA and ArchiMate 4.3 Risk &amp; Security Modeling – Figure 6</vt:lpstr>
      <vt:lpstr>04 Aligning SABSA and ArchiMate 4.3 Risk &amp; Security Modeling – Figure 7</vt:lpstr>
      <vt:lpstr>04 Aligning SABSA and ArchiMate 4.3 Risk &amp; Security Modeling – Figure 8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34</cp:revision>
  <dcterms:created xsi:type="dcterms:W3CDTF">2025-05-20T02:20:27Z</dcterms:created>
  <dcterms:modified xsi:type="dcterms:W3CDTF">2025-06-02T04:00:54Z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